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076391-E0FF-440B-BD5E-109FE36E8904}" v="90" dt="2025-12-22T14:18:37.9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92" d="100"/>
          <a:sy n="92" d="100"/>
        </p:scale>
        <p:origin x="336" y="-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25B11PT027" userId="de603369-b01a-4ca7-8120-89be2b6f752d" providerId="ADAL" clId="{4E135617-A8D7-40FF-8632-C47773CBB0BF}"/>
    <pc:docChg chg="undo custSel addSld delSld modSld">
      <pc:chgData name="25B11PT027" userId="de603369-b01a-4ca7-8120-89be2b6f752d" providerId="ADAL" clId="{4E135617-A8D7-40FF-8632-C47773CBB0BF}" dt="2025-12-22T14:21:02.477" v="630"/>
      <pc:docMkLst>
        <pc:docMk/>
      </pc:docMkLst>
      <pc:sldChg chg="delSp modSp mod setBg">
        <pc:chgData name="25B11PT027" userId="de603369-b01a-4ca7-8120-89be2b6f752d" providerId="ADAL" clId="{4E135617-A8D7-40FF-8632-C47773CBB0BF}" dt="2025-12-22T13:52:09.204" v="266" actId="1076"/>
        <pc:sldMkLst>
          <pc:docMk/>
          <pc:sldMk cId="1314412073" sldId="256"/>
        </pc:sldMkLst>
        <pc:spChg chg="mod">
          <ac:chgData name="25B11PT027" userId="de603369-b01a-4ca7-8120-89be2b6f752d" providerId="ADAL" clId="{4E135617-A8D7-40FF-8632-C47773CBB0BF}" dt="2025-12-22T13:52:09.204" v="266" actId="1076"/>
          <ac:spMkLst>
            <pc:docMk/>
            <pc:sldMk cId="1314412073" sldId="256"/>
            <ac:spMk id="2" creationId="{AB59B595-BB37-D73D-3132-DE4CD0920210}"/>
          </ac:spMkLst>
        </pc:spChg>
        <pc:spChg chg="del">
          <ac:chgData name="25B11PT027" userId="de603369-b01a-4ca7-8120-89be2b6f752d" providerId="ADAL" clId="{4E135617-A8D7-40FF-8632-C47773CBB0BF}" dt="2025-12-22T13:51:45.930" v="264" actId="478"/>
          <ac:spMkLst>
            <pc:docMk/>
            <pc:sldMk cId="1314412073" sldId="256"/>
            <ac:spMk id="3" creationId="{233853A5-E68A-7F43-7F81-2A3BE8B314A1}"/>
          </ac:spMkLst>
        </pc:spChg>
      </pc:sldChg>
      <pc:sldChg chg="addSp delSp modSp mod">
        <pc:chgData name="25B11PT027" userId="de603369-b01a-4ca7-8120-89be2b6f752d" providerId="ADAL" clId="{4E135617-A8D7-40FF-8632-C47773CBB0BF}" dt="2025-12-22T14:10:28.195" v="374" actId="21"/>
        <pc:sldMkLst>
          <pc:docMk/>
          <pc:sldMk cId="818305404" sldId="257"/>
        </pc:sldMkLst>
        <pc:spChg chg="mod">
          <ac:chgData name="25B11PT027" userId="de603369-b01a-4ca7-8120-89be2b6f752d" providerId="ADAL" clId="{4E135617-A8D7-40FF-8632-C47773CBB0BF}" dt="2025-12-22T13:53:03.878" v="270" actId="1076"/>
          <ac:spMkLst>
            <pc:docMk/>
            <pc:sldMk cId="818305404" sldId="257"/>
            <ac:spMk id="2" creationId="{2E8E9679-76DD-B561-0BE3-4A532810F0DD}"/>
          </ac:spMkLst>
        </pc:spChg>
        <pc:spChg chg="del mod">
          <ac:chgData name="25B11PT027" userId="de603369-b01a-4ca7-8120-89be2b6f752d" providerId="ADAL" clId="{4E135617-A8D7-40FF-8632-C47773CBB0BF}" dt="2025-12-22T13:56:03.962" v="272"/>
          <ac:spMkLst>
            <pc:docMk/>
            <pc:sldMk cId="818305404" sldId="257"/>
            <ac:spMk id="3" creationId="{3B07A6AF-E098-CB6F-5FD4-6E44B84174B5}"/>
          </ac:spMkLst>
        </pc:spChg>
        <pc:spChg chg="mod">
          <ac:chgData name="25B11PT027" userId="de603369-b01a-4ca7-8120-89be2b6f752d" providerId="ADAL" clId="{4E135617-A8D7-40FF-8632-C47773CBB0BF}" dt="2025-12-22T13:58:00.236" v="283" actId="5793"/>
          <ac:spMkLst>
            <pc:docMk/>
            <pc:sldMk cId="818305404" sldId="257"/>
            <ac:spMk id="4" creationId="{ECD2C3EE-BCE2-05F3-53F1-FFA58686DBCE}"/>
          </ac:spMkLst>
        </pc:spChg>
        <pc:spChg chg="add del mod">
          <ac:chgData name="25B11PT027" userId="de603369-b01a-4ca7-8120-89be2b6f752d" providerId="ADAL" clId="{4E135617-A8D7-40FF-8632-C47773CBB0BF}" dt="2025-12-22T13:57:48.075" v="280"/>
          <ac:spMkLst>
            <pc:docMk/>
            <pc:sldMk cId="818305404" sldId="257"/>
            <ac:spMk id="8" creationId="{A138A0DE-945B-797F-ACDF-53F98D967707}"/>
          </ac:spMkLst>
        </pc:spChg>
        <pc:spChg chg="add del mod">
          <ac:chgData name="25B11PT027" userId="de603369-b01a-4ca7-8120-89be2b6f752d" providerId="ADAL" clId="{4E135617-A8D7-40FF-8632-C47773CBB0BF}" dt="2025-12-22T14:00:18.187" v="312"/>
          <ac:spMkLst>
            <pc:docMk/>
            <pc:sldMk cId="818305404" sldId="257"/>
            <ac:spMk id="11" creationId="{4BD9DD3F-6541-1AA4-D91A-36785ED811C4}"/>
          </ac:spMkLst>
        </pc:spChg>
        <pc:spChg chg="add del mod">
          <ac:chgData name="25B11PT027" userId="de603369-b01a-4ca7-8120-89be2b6f752d" providerId="ADAL" clId="{4E135617-A8D7-40FF-8632-C47773CBB0BF}" dt="2025-12-22T14:02:07.819" v="322"/>
          <ac:spMkLst>
            <pc:docMk/>
            <pc:sldMk cId="818305404" sldId="257"/>
            <ac:spMk id="14" creationId="{3BD4FE12-ED34-8CCE-3B41-3EF8DF2446E7}"/>
          </ac:spMkLst>
        </pc:spChg>
        <pc:spChg chg="add del mod">
          <ac:chgData name="25B11PT027" userId="de603369-b01a-4ca7-8120-89be2b6f752d" providerId="ADAL" clId="{4E135617-A8D7-40FF-8632-C47773CBB0BF}" dt="2025-12-22T14:10:28.195" v="374" actId="21"/>
          <ac:spMkLst>
            <pc:docMk/>
            <pc:sldMk cId="818305404" sldId="257"/>
            <ac:spMk id="17" creationId="{04847CB4-2C5E-9BF2-26E8-E0DF02855B08}"/>
          </ac:spMkLst>
        </pc:spChg>
        <pc:spChg chg="add del mod">
          <ac:chgData name="25B11PT027" userId="de603369-b01a-4ca7-8120-89be2b6f752d" providerId="ADAL" clId="{4E135617-A8D7-40FF-8632-C47773CBB0BF}" dt="2025-12-22T14:10:25.122" v="366" actId="21"/>
          <ac:spMkLst>
            <pc:docMk/>
            <pc:sldMk cId="818305404" sldId="257"/>
            <ac:spMk id="21" creationId="{C09FEE20-04A7-ABA6-4457-DB43FFD99712}"/>
          </ac:spMkLst>
        </pc:spChg>
        <pc:picChg chg="add del mod modCrop">
          <ac:chgData name="25B11PT027" userId="de603369-b01a-4ca7-8120-89be2b6f752d" providerId="ADAL" clId="{4E135617-A8D7-40FF-8632-C47773CBB0BF}" dt="2025-12-22T13:56:47.088" v="278" actId="478"/>
          <ac:picMkLst>
            <pc:docMk/>
            <pc:sldMk cId="818305404" sldId="257"/>
            <ac:picMk id="6" creationId="{E3767DB9-3801-7204-5672-5F3EEE3681C1}"/>
          </ac:picMkLst>
        </pc:picChg>
        <pc:picChg chg="add del mod modCrop">
          <ac:chgData name="25B11PT027" userId="de603369-b01a-4ca7-8120-89be2b6f752d" providerId="ADAL" clId="{4E135617-A8D7-40FF-8632-C47773CBB0BF}" dt="2025-12-22T13:59:07.692" v="307" actId="21"/>
          <ac:picMkLst>
            <pc:docMk/>
            <pc:sldMk cId="818305404" sldId="257"/>
            <ac:picMk id="9" creationId="{8673B70C-CDAA-6CF4-39C0-4140614C6DF5}"/>
          </ac:picMkLst>
        </pc:picChg>
        <pc:picChg chg="add del mod modCrop">
          <ac:chgData name="25B11PT027" userId="de603369-b01a-4ca7-8120-89be2b6f752d" providerId="ADAL" clId="{4E135617-A8D7-40FF-8632-C47773CBB0BF}" dt="2025-12-22T14:01:23.476" v="320" actId="21"/>
          <ac:picMkLst>
            <pc:docMk/>
            <pc:sldMk cId="818305404" sldId="257"/>
            <ac:picMk id="12" creationId="{697D70DE-E541-8518-884D-7188EFA5C593}"/>
          </ac:picMkLst>
        </pc:picChg>
        <pc:picChg chg="add del mod modCrop">
          <ac:chgData name="25B11PT027" userId="de603369-b01a-4ca7-8120-89be2b6f752d" providerId="ADAL" clId="{4E135617-A8D7-40FF-8632-C47773CBB0BF}" dt="2025-12-22T14:10:28.195" v="374" actId="21"/>
          <ac:picMkLst>
            <pc:docMk/>
            <pc:sldMk cId="818305404" sldId="257"/>
            <ac:picMk id="15" creationId="{B03E91AB-EF03-82D3-726C-72844424B567}"/>
          </ac:picMkLst>
        </pc:picChg>
        <pc:picChg chg="add del mod modCrop">
          <ac:chgData name="25B11PT027" userId="de603369-b01a-4ca7-8120-89be2b6f752d" providerId="ADAL" clId="{4E135617-A8D7-40FF-8632-C47773CBB0BF}" dt="2025-12-22T14:10:27.498" v="373" actId="931"/>
          <ac:picMkLst>
            <pc:docMk/>
            <pc:sldMk cId="818305404" sldId="257"/>
            <ac:picMk id="19" creationId="{0F7ECF95-85A2-F7CD-06CA-E2CE5FE8EEFC}"/>
          </ac:picMkLst>
        </pc:picChg>
      </pc:sldChg>
      <pc:sldChg chg="addSp delSp modSp mod">
        <pc:chgData name="25B11PT027" userId="de603369-b01a-4ca7-8120-89be2b6f752d" providerId="ADAL" clId="{4E135617-A8D7-40FF-8632-C47773CBB0BF}" dt="2025-12-22T14:03:10.821" v="335" actId="18131"/>
        <pc:sldMkLst>
          <pc:docMk/>
          <pc:sldMk cId="2234582337" sldId="258"/>
        </pc:sldMkLst>
        <pc:spChg chg="del">
          <ac:chgData name="25B11PT027" userId="de603369-b01a-4ca7-8120-89be2b6f752d" providerId="ADAL" clId="{4E135617-A8D7-40FF-8632-C47773CBB0BF}" dt="2025-12-22T14:02:55.614" v="328"/>
          <ac:spMkLst>
            <pc:docMk/>
            <pc:sldMk cId="2234582337" sldId="258"/>
            <ac:spMk id="3" creationId="{A4C57FB0-A17F-F2A3-4155-D3D35AE03475}"/>
          </ac:spMkLst>
        </pc:spChg>
        <pc:spChg chg="mod">
          <ac:chgData name="25B11PT027" userId="de603369-b01a-4ca7-8120-89be2b6f752d" providerId="ADAL" clId="{4E135617-A8D7-40FF-8632-C47773CBB0BF}" dt="2025-12-22T12:40:07.134" v="6" actId="20577"/>
          <ac:spMkLst>
            <pc:docMk/>
            <pc:sldMk cId="2234582337" sldId="258"/>
            <ac:spMk id="4" creationId="{6E4250D7-ACAC-C7C9-CB5E-D2703BB332BB}"/>
          </ac:spMkLst>
        </pc:spChg>
        <pc:picChg chg="add mod modCrop">
          <ac:chgData name="25B11PT027" userId="de603369-b01a-4ca7-8120-89be2b6f752d" providerId="ADAL" clId="{4E135617-A8D7-40FF-8632-C47773CBB0BF}" dt="2025-12-22T14:03:10.821" v="335" actId="18131"/>
          <ac:picMkLst>
            <pc:docMk/>
            <pc:sldMk cId="2234582337" sldId="258"/>
            <ac:picMk id="5" creationId="{7B27B4EF-6195-4FE6-78C2-0F051D6414A9}"/>
          </ac:picMkLst>
        </pc:picChg>
      </pc:sldChg>
      <pc:sldChg chg="addSp delSp modSp mod modClrScheme chgLayout">
        <pc:chgData name="25B11PT027" userId="de603369-b01a-4ca7-8120-89be2b6f752d" providerId="ADAL" clId="{4E135617-A8D7-40FF-8632-C47773CBB0BF}" dt="2025-12-22T14:05:20.889" v="341" actId="18131"/>
        <pc:sldMkLst>
          <pc:docMk/>
          <pc:sldMk cId="2111520799" sldId="259"/>
        </pc:sldMkLst>
        <pc:spChg chg="del">
          <ac:chgData name="25B11PT027" userId="de603369-b01a-4ca7-8120-89be2b6f752d" providerId="ADAL" clId="{4E135617-A8D7-40FF-8632-C47773CBB0BF}" dt="2025-12-22T13:21:23.707" v="8" actId="700"/>
          <ac:spMkLst>
            <pc:docMk/>
            <pc:sldMk cId="2111520799" sldId="259"/>
            <ac:spMk id="3" creationId="{A6064F85-052D-322B-277D-7397AD1BC37D}"/>
          </ac:spMkLst>
        </pc:spChg>
        <pc:spChg chg="mod ord">
          <ac:chgData name="25B11PT027" userId="de603369-b01a-4ca7-8120-89be2b6f752d" providerId="ADAL" clId="{4E135617-A8D7-40FF-8632-C47773CBB0BF}" dt="2025-12-22T13:23:05.407" v="31" actId="27636"/>
          <ac:spMkLst>
            <pc:docMk/>
            <pc:sldMk cId="2111520799" sldId="259"/>
            <ac:spMk id="4" creationId="{42AC985F-BC2F-14E3-8A0F-06F76D0618C1}"/>
          </ac:spMkLst>
        </pc:spChg>
        <pc:spChg chg="add mod ord">
          <ac:chgData name="25B11PT027" userId="de603369-b01a-4ca7-8120-89be2b6f752d" providerId="ADAL" clId="{4E135617-A8D7-40FF-8632-C47773CBB0BF}" dt="2025-12-22T14:04:27.321" v="338" actId="1076"/>
          <ac:spMkLst>
            <pc:docMk/>
            <pc:sldMk cId="2111520799" sldId="259"/>
            <ac:spMk id="5" creationId="{E8011BEB-7FA7-ECAB-826F-A3AC40BC9A06}"/>
          </ac:spMkLst>
        </pc:spChg>
        <pc:spChg chg="add del mod ord">
          <ac:chgData name="25B11PT027" userId="de603369-b01a-4ca7-8120-89be2b6f752d" providerId="ADAL" clId="{4E135617-A8D7-40FF-8632-C47773CBB0BF}" dt="2025-12-22T14:04:10.542" v="336"/>
          <ac:spMkLst>
            <pc:docMk/>
            <pc:sldMk cId="2111520799" sldId="259"/>
            <ac:spMk id="6" creationId="{E451902A-3F0B-7C7A-1777-838D1612B35E}"/>
          </ac:spMkLst>
        </pc:spChg>
        <pc:spChg chg="add del mod">
          <ac:chgData name="25B11PT027" userId="de603369-b01a-4ca7-8120-89be2b6f752d" providerId="ADAL" clId="{4E135617-A8D7-40FF-8632-C47773CBB0BF}" dt="2025-12-22T14:05:09.988" v="340"/>
          <ac:spMkLst>
            <pc:docMk/>
            <pc:sldMk cId="2111520799" sldId="259"/>
            <ac:spMk id="9" creationId="{C0B66C23-866C-5E2E-44AD-A613AD5FB6F5}"/>
          </ac:spMkLst>
        </pc:spChg>
        <pc:picChg chg="add del mod modCrop">
          <ac:chgData name="25B11PT027" userId="de603369-b01a-4ca7-8120-89be2b6f752d" providerId="ADAL" clId="{4E135617-A8D7-40FF-8632-C47773CBB0BF}" dt="2025-12-22T14:04:29.806" v="339" actId="21"/>
          <ac:picMkLst>
            <pc:docMk/>
            <pc:sldMk cId="2111520799" sldId="259"/>
            <ac:picMk id="7" creationId="{9CD1DD1C-7861-DFE4-F77D-FA37E60F97A1}"/>
          </ac:picMkLst>
        </pc:picChg>
        <pc:picChg chg="add mod modCrop">
          <ac:chgData name="25B11PT027" userId="de603369-b01a-4ca7-8120-89be2b6f752d" providerId="ADAL" clId="{4E135617-A8D7-40FF-8632-C47773CBB0BF}" dt="2025-12-22T14:05:20.889" v="341" actId="18131"/>
          <ac:picMkLst>
            <pc:docMk/>
            <pc:sldMk cId="2111520799" sldId="259"/>
            <ac:picMk id="10" creationId="{D2F8EA7B-1871-511A-2226-2AD43FFD4345}"/>
          </ac:picMkLst>
        </pc:picChg>
      </pc:sldChg>
      <pc:sldChg chg="addSp delSp modSp mod">
        <pc:chgData name="25B11PT027" userId="de603369-b01a-4ca7-8120-89be2b6f752d" providerId="ADAL" clId="{4E135617-A8D7-40FF-8632-C47773CBB0BF}" dt="2025-12-22T14:11:24.348" v="377" actId="18131"/>
        <pc:sldMkLst>
          <pc:docMk/>
          <pc:sldMk cId="104869199" sldId="260"/>
        </pc:sldMkLst>
        <pc:spChg chg="del">
          <ac:chgData name="25B11PT027" userId="de603369-b01a-4ca7-8120-89be2b6f752d" providerId="ADAL" clId="{4E135617-A8D7-40FF-8632-C47773CBB0BF}" dt="2025-12-22T14:11:18.259" v="375"/>
          <ac:spMkLst>
            <pc:docMk/>
            <pc:sldMk cId="104869199" sldId="260"/>
            <ac:spMk id="3" creationId="{8A9689E5-851D-D8AF-721C-58FB262D9DD2}"/>
          </ac:spMkLst>
        </pc:spChg>
        <pc:picChg chg="add mod modCrop">
          <ac:chgData name="25B11PT027" userId="de603369-b01a-4ca7-8120-89be2b6f752d" providerId="ADAL" clId="{4E135617-A8D7-40FF-8632-C47773CBB0BF}" dt="2025-12-22T14:11:24.348" v="377" actId="18131"/>
          <ac:picMkLst>
            <pc:docMk/>
            <pc:sldMk cId="104869199" sldId="260"/>
            <ac:picMk id="5" creationId="{2CC088B8-BE15-51D7-5207-6AFBD6EA297A}"/>
          </ac:picMkLst>
        </pc:picChg>
      </pc:sldChg>
      <pc:sldChg chg="modSp del">
        <pc:chgData name="25B11PT027" userId="de603369-b01a-4ca7-8120-89be2b6f752d" providerId="ADAL" clId="{4E135617-A8D7-40FF-8632-C47773CBB0BF}" dt="2025-12-22T13:23:25.530" v="33" actId="47"/>
        <pc:sldMkLst>
          <pc:docMk/>
          <pc:sldMk cId="2563132994" sldId="261"/>
        </pc:sldMkLst>
        <pc:spChg chg="mod">
          <ac:chgData name="25B11PT027" userId="de603369-b01a-4ca7-8120-89be2b6f752d" providerId="ADAL" clId="{4E135617-A8D7-40FF-8632-C47773CBB0BF}" dt="2025-12-22T12:14:33.375" v="0"/>
          <ac:spMkLst>
            <pc:docMk/>
            <pc:sldMk cId="2563132994" sldId="261"/>
            <ac:spMk id="4" creationId="{C572CC4D-3A22-B473-FB09-9CFF8509C673}"/>
          </ac:spMkLst>
        </pc:spChg>
      </pc:sldChg>
      <pc:sldChg chg="addSp delSp modSp new mod">
        <pc:chgData name="25B11PT027" userId="de603369-b01a-4ca7-8120-89be2b6f752d" providerId="ADAL" clId="{4E135617-A8D7-40FF-8632-C47773CBB0BF}" dt="2025-12-22T14:12:04.057" v="378"/>
        <pc:sldMkLst>
          <pc:docMk/>
          <pc:sldMk cId="2676364591" sldId="261"/>
        </pc:sldMkLst>
        <pc:spChg chg="mod">
          <ac:chgData name="25B11PT027" userId="de603369-b01a-4ca7-8120-89be2b6f752d" providerId="ADAL" clId="{4E135617-A8D7-40FF-8632-C47773CBB0BF}" dt="2025-12-22T13:27:36.038" v="45" actId="2711"/>
          <ac:spMkLst>
            <pc:docMk/>
            <pc:sldMk cId="2676364591" sldId="261"/>
            <ac:spMk id="2" creationId="{0856B958-154E-8D8C-22D7-F7CFBE764F74}"/>
          </ac:spMkLst>
        </pc:spChg>
        <pc:spChg chg="del">
          <ac:chgData name="25B11PT027" userId="de603369-b01a-4ca7-8120-89be2b6f752d" providerId="ADAL" clId="{4E135617-A8D7-40FF-8632-C47773CBB0BF}" dt="2025-12-22T14:12:04.057" v="378"/>
          <ac:spMkLst>
            <pc:docMk/>
            <pc:sldMk cId="2676364591" sldId="261"/>
            <ac:spMk id="3" creationId="{F07F6F35-5A2A-7DF9-0F55-2E8F0D0FB14B}"/>
          </ac:spMkLst>
        </pc:spChg>
        <pc:spChg chg="mod">
          <ac:chgData name="25B11PT027" userId="de603369-b01a-4ca7-8120-89be2b6f752d" providerId="ADAL" clId="{4E135617-A8D7-40FF-8632-C47773CBB0BF}" dt="2025-12-22T13:31:44.525" v="84" actId="27636"/>
          <ac:spMkLst>
            <pc:docMk/>
            <pc:sldMk cId="2676364591" sldId="261"/>
            <ac:spMk id="4" creationId="{5E61F5AA-2919-1CB2-11BE-E9F46B416F86}"/>
          </ac:spMkLst>
        </pc:spChg>
        <pc:picChg chg="add mod">
          <ac:chgData name="25B11PT027" userId="de603369-b01a-4ca7-8120-89be2b6f752d" providerId="ADAL" clId="{4E135617-A8D7-40FF-8632-C47773CBB0BF}" dt="2025-12-22T14:12:04.057" v="378"/>
          <ac:picMkLst>
            <pc:docMk/>
            <pc:sldMk cId="2676364591" sldId="261"/>
            <ac:picMk id="5" creationId="{DCAE303A-837A-BA71-64F9-E49EC50CF773}"/>
          </ac:picMkLst>
        </pc:picChg>
      </pc:sldChg>
      <pc:sldChg chg="addSp delSp modSp new mod">
        <pc:chgData name="25B11PT027" userId="de603369-b01a-4ca7-8120-89be2b6f752d" providerId="ADAL" clId="{4E135617-A8D7-40FF-8632-C47773CBB0BF}" dt="2025-12-22T14:08:31.911" v="356"/>
        <pc:sldMkLst>
          <pc:docMk/>
          <pc:sldMk cId="2864011692" sldId="262"/>
        </pc:sldMkLst>
        <pc:spChg chg="mod">
          <ac:chgData name="25B11PT027" userId="de603369-b01a-4ca7-8120-89be2b6f752d" providerId="ADAL" clId="{4E135617-A8D7-40FF-8632-C47773CBB0BF}" dt="2025-12-22T13:32:33.178" v="88"/>
          <ac:spMkLst>
            <pc:docMk/>
            <pc:sldMk cId="2864011692" sldId="262"/>
            <ac:spMk id="2" creationId="{ED12CD09-10B7-C365-6400-3DB58A28906E}"/>
          </ac:spMkLst>
        </pc:spChg>
        <pc:spChg chg="del">
          <ac:chgData name="25B11PT027" userId="de603369-b01a-4ca7-8120-89be2b6f752d" providerId="ADAL" clId="{4E135617-A8D7-40FF-8632-C47773CBB0BF}" dt="2025-12-22T14:08:31.911" v="356"/>
          <ac:spMkLst>
            <pc:docMk/>
            <pc:sldMk cId="2864011692" sldId="262"/>
            <ac:spMk id="3" creationId="{3B240FFA-3BEB-7FE4-11BA-F112AB4FE68E}"/>
          </ac:spMkLst>
        </pc:spChg>
        <pc:spChg chg="mod">
          <ac:chgData name="25B11PT027" userId="de603369-b01a-4ca7-8120-89be2b6f752d" providerId="ADAL" clId="{4E135617-A8D7-40FF-8632-C47773CBB0BF}" dt="2025-12-22T13:35:28.048" v="111" actId="14100"/>
          <ac:spMkLst>
            <pc:docMk/>
            <pc:sldMk cId="2864011692" sldId="262"/>
            <ac:spMk id="4" creationId="{DE3968FC-9C92-E2A7-5563-EBF31511960A}"/>
          </ac:spMkLst>
        </pc:spChg>
        <pc:picChg chg="add mod">
          <ac:chgData name="25B11PT027" userId="de603369-b01a-4ca7-8120-89be2b6f752d" providerId="ADAL" clId="{4E135617-A8D7-40FF-8632-C47773CBB0BF}" dt="2025-12-22T14:08:31.911" v="356"/>
          <ac:picMkLst>
            <pc:docMk/>
            <pc:sldMk cId="2864011692" sldId="262"/>
            <ac:picMk id="5" creationId="{5EE2F022-710A-6AE8-DBAD-A74731CFC6CB}"/>
          </ac:picMkLst>
        </pc:picChg>
      </pc:sldChg>
      <pc:sldChg chg="new del">
        <pc:chgData name="25B11PT027" userId="de603369-b01a-4ca7-8120-89be2b6f752d" providerId="ADAL" clId="{4E135617-A8D7-40FF-8632-C47773CBB0BF}" dt="2025-12-22T13:22:55.920" v="29" actId="47"/>
        <pc:sldMkLst>
          <pc:docMk/>
          <pc:sldMk cId="3064397098" sldId="262"/>
        </pc:sldMkLst>
      </pc:sldChg>
      <pc:sldChg chg="addSp delSp modSp new mod">
        <pc:chgData name="25B11PT027" userId="de603369-b01a-4ca7-8120-89be2b6f752d" providerId="ADAL" clId="{4E135617-A8D7-40FF-8632-C47773CBB0BF}" dt="2025-12-22T14:08:09.906" v="355" actId="18131"/>
        <pc:sldMkLst>
          <pc:docMk/>
          <pc:sldMk cId="3625204506" sldId="263"/>
        </pc:sldMkLst>
        <pc:spChg chg="mod">
          <ac:chgData name="25B11PT027" userId="de603369-b01a-4ca7-8120-89be2b6f752d" providerId="ADAL" clId="{4E135617-A8D7-40FF-8632-C47773CBB0BF}" dt="2025-12-22T13:37:27.875" v="127" actId="113"/>
          <ac:spMkLst>
            <pc:docMk/>
            <pc:sldMk cId="3625204506" sldId="263"/>
            <ac:spMk id="2" creationId="{806D4A76-1216-75B2-46E1-1178BEE7B3C8}"/>
          </ac:spMkLst>
        </pc:spChg>
        <pc:spChg chg="del">
          <ac:chgData name="25B11PT027" userId="de603369-b01a-4ca7-8120-89be2b6f752d" providerId="ADAL" clId="{4E135617-A8D7-40FF-8632-C47773CBB0BF}" dt="2025-12-22T14:07:55.939" v="352"/>
          <ac:spMkLst>
            <pc:docMk/>
            <pc:sldMk cId="3625204506" sldId="263"/>
            <ac:spMk id="3" creationId="{6422227A-0AE6-CE84-6452-AF1A553D579B}"/>
          </ac:spMkLst>
        </pc:spChg>
        <pc:spChg chg="mod">
          <ac:chgData name="25B11PT027" userId="de603369-b01a-4ca7-8120-89be2b6f752d" providerId="ADAL" clId="{4E135617-A8D7-40FF-8632-C47773CBB0BF}" dt="2025-12-22T13:37:46.505" v="132" actId="14100"/>
          <ac:spMkLst>
            <pc:docMk/>
            <pc:sldMk cId="3625204506" sldId="263"/>
            <ac:spMk id="4" creationId="{0CE7E7F4-A528-03D8-D99F-E3767221EFD6}"/>
          </ac:spMkLst>
        </pc:spChg>
        <pc:picChg chg="add mod modCrop">
          <ac:chgData name="25B11PT027" userId="de603369-b01a-4ca7-8120-89be2b6f752d" providerId="ADAL" clId="{4E135617-A8D7-40FF-8632-C47773CBB0BF}" dt="2025-12-22T14:08:09.906" v="355" actId="18131"/>
          <ac:picMkLst>
            <pc:docMk/>
            <pc:sldMk cId="3625204506" sldId="263"/>
            <ac:picMk id="5" creationId="{B0E6B0F1-CE2E-BA21-02E7-26B0C6A51C2C}"/>
          </ac:picMkLst>
        </pc:picChg>
      </pc:sldChg>
      <pc:sldChg chg="addSp delSp modSp new mod">
        <pc:chgData name="25B11PT027" userId="de603369-b01a-4ca7-8120-89be2b6f752d" providerId="ADAL" clId="{4E135617-A8D7-40FF-8632-C47773CBB0BF}" dt="2025-12-22T14:06:45.528" v="351" actId="18131"/>
        <pc:sldMkLst>
          <pc:docMk/>
          <pc:sldMk cId="2819630401" sldId="264"/>
        </pc:sldMkLst>
        <pc:spChg chg="mod">
          <ac:chgData name="25B11PT027" userId="de603369-b01a-4ca7-8120-89be2b6f752d" providerId="ADAL" clId="{4E135617-A8D7-40FF-8632-C47773CBB0BF}" dt="2025-12-22T13:38:58.696" v="146" actId="2711"/>
          <ac:spMkLst>
            <pc:docMk/>
            <pc:sldMk cId="2819630401" sldId="264"/>
            <ac:spMk id="2" creationId="{7FEE584E-55AB-81A3-7BCC-FCCB6D72E12E}"/>
          </ac:spMkLst>
        </pc:spChg>
        <pc:spChg chg="del">
          <ac:chgData name="25B11PT027" userId="de603369-b01a-4ca7-8120-89be2b6f752d" providerId="ADAL" clId="{4E135617-A8D7-40FF-8632-C47773CBB0BF}" dt="2025-12-22T14:06:09.522" v="342"/>
          <ac:spMkLst>
            <pc:docMk/>
            <pc:sldMk cId="2819630401" sldId="264"/>
            <ac:spMk id="3" creationId="{153967CF-885A-9809-7557-A65FD7BF2C88}"/>
          </ac:spMkLst>
        </pc:spChg>
        <pc:spChg chg="mod">
          <ac:chgData name="25B11PT027" userId="de603369-b01a-4ca7-8120-89be2b6f752d" providerId="ADAL" clId="{4E135617-A8D7-40FF-8632-C47773CBB0BF}" dt="2025-12-22T13:39:01.810" v="147" actId="14100"/>
          <ac:spMkLst>
            <pc:docMk/>
            <pc:sldMk cId="2819630401" sldId="264"/>
            <ac:spMk id="4" creationId="{678DB5DF-A762-8ECE-46B2-457ECA168E07}"/>
          </ac:spMkLst>
        </pc:spChg>
        <pc:picChg chg="add mod modCrop">
          <ac:chgData name="25B11PT027" userId="de603369-b01a-4ca7-8120-89be2b6f752d" providerId="ADAL" clId="{4E135617-A8D7-40FF-8632-C47773CBB0BF}" dt="2025-12-22T14:06:45.528" v="351" actId="18131"/>
          <ac:picMkLst>
            <pc:docMk/>
            <pc:sldMk cId="2819630401" sldId="264"/>
            <ac:picMk id="5" creationId="{1D0624BE-68EA-C873-C5BE-B2CA7637EA83}"/>
          </ac:picMkLst>
        </pc:picChg>
      </pc:sldChg>
      <pc:sldChg chg="addSp delSp modSp new mod setBg modClrScheme chgLayout">
        <pc:chgData name="25B11PT027" userId="de603369-b01a-4ca7-8120-89be2b6f752d" providerId="ADAL" clId="{4E135617-A8D7-40FF-8632-C47773CBB0BF}" dt="2025-12-22T14:21:02.477" v="630"/>
        <pc:sldMkLst>
          <pc:docMk/>
          <pc:sldMk cId="2617551249" sldId="265"/>
        </pc:sldMkLst>
        <pc:spChg chg="mod ord">
          <ac:chgData name="25B11PT027" userId="de603369-b01a-4ca7-8120-89be2b6f752d" providerId="ADAL" clId="{4E135617-A8D7-40FF-8632-C47773CBB0BF}" dt="2025-12-22T14:18:21.824" v="520" actId="700"/>
          <ac:spMkLst>
            <pc:docMk/>
            <pc:sldMk cId="2617551249" sldId="265"/>
            <ac:spMk id="2" creationId="{23E5CB07-E370-0EF0-0984-BB891C5D4942}"/>
          </ac:spMkLst>
        </pc:spChg>
        <pc:spChg chg="add mod ord">
          <ac:chgData name="25B11PT027" userId="de603369-b01a-4ca7-8120-89be2b6f752d" providerId="ADAL" clId="{4E135617-A8D7-40FF-8632-C47773CBB0BF}" dt="2025-12-22T14:20:11.486" v="621" actId="27636"/>
          <ac:spMkLst>
            <pc:docMk/>
            <pc:sldMk cId="2617551249" sldId="265"/>
            <ac:spMk id="3" creationId="{9D4E052C-1A6A-E686-745E-E2526CD61E9F}"/>
          </ac:spMkLst>
        </pc:spChg>
        <pc:spChg chg="add del mod">
          <ac:chgData name="25B11PT027" userId="de603369-b01a-4ca7-8120-89be2b6f752d" providerId="ADAL" clId="{4E135617-A8D7-40FF-8632-C47773CBB0BF}" dt="2025-12-22T14:21:02.477" v="630"/>
          <ac:spMkLst>
            <pc:docMk/>
            <pc:sldMk cId="2617551249" sldId="265"/>
            <ac:spMk id="4" creationId="{43C5F51B-2F6F-1BA8-F9F5-50CEC3DF3ECA}"/>
          </ac:spMkLst>
        </pc:spChg>
        <pc:spChg chg="add mod">
          <ac:chgData name="25B11PT027" userId="de603369-b01a-4ca7-8120-89be2b6f752d" providerId="ADAL" clId="{4E135617-A8D7-40FF-8632-C47773CBB0BF}" dt="2025-12-22T14:20:54.188" v="628" actId="403"/>
          <ac:spMkLst>
            <pc:docMk/>
            <pc:sldMk cId="2617551249" sldId="265"/>
            <ac:spMk id="5" creationId="{54F18A02-E57F-650D-754B-127E6F3458C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2030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127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4548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682679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0031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04211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40115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69824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424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580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1590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3937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5193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1149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1252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151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597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CD7EA4E-6929-42ED-A867-709C656E8816}" type="datetimeFigureOut">
              <a:rPr lang="en-IN" smtClean="0"/>
              <a:t>22-12-2025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090609B-EF6A-4101-91F4-C3438CC1F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588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wpixel.com/search/pics%2Bof%2Bin%20background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9B595-BB37-D73D-3132-DE4CD09202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0190" y="1467040"/>
            <a:ext cx="8689976" cy="2509213"/>
          </a:xfrm>
        </p:spPr>
        <p:txBody>
          <a:bodyPr/>
          <a:lstStyle/>
          <a:p>
            <a:r>
              <a:rPr lang="en-IN" b="1" dirty="0">
                <a:latin typeface="Algerian" panose="04020705040A02060702" pitchFamily="82" charset="0"/>
              </a:rPr>
              <a:t>ENGINEERING PHYSICS LAB CALCULATOR</a:t>
            </a:r>
          </a:p>
        </p:txBody>
      </p:sp>
    </p:spTree>
    <p:extLst>
      <p:ext uri="{BB962C8B-B14F-4D97-AF65-F5344CB8AC3E}">
        <p14:creationId xmlns:p14="http://schemas.microsoft.com/office/powerpoint/2010/main" val="1314412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5CB07-E370-0EF0-0984-BB891C5D49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4553" y="-112379"/>
            <a:ext cx="8689976" cy="2509213"/>
          </a:xfrm>
        </p:spPr>
        <p:txBody>
          <a:bodyPr>
            <a:normAutofit/>
          </a:bodyPr>
          <a:lstStyle/>
          <a:p>
            <a:r>
              <a:rPr lang="en-IN" sz="6000" dirty="0">
                <a:latin typeface="Algerian" panose="04020705040A02060702" pitchFamily="82" charset="0"/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4E052C-1A6A-E686-745E-E2526CD61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120" y="2992581"/>
            <a:ext cx="9809221" cy="2398221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IN" sz="2400" b="1" dirty="0">
                <a:solidFill>
                  <a:schemeClr val="tx1"/>
                </a:solidFill>
              </a:rPr>
              <a:t>MADE BY:</a:t>
            </a:r>
          </a:p>
          <a:p>
            <a:pPr algn="l"/>
            <a:r>
              <a:rPr lang="en-IN" sz="2400" dirty="0">
                <a:solidFill>
                  <a:schemeClr val="tx1"/>
                </a:solidFill>
              </a:rPr>
              <a:t>P.SHARMILA DEVI</a:t>
            </a:r>
          </a:p>
          <a:p>
            <a:pPr algn="l"/>
            <a:r>
              <a:rPr lang="en-IN" sz="2400" dirty="0">
                <a:solidFill>
                  <a:schemeClr val="tx1"/>
                </a:solidFill>
              </a:rPr>
              <a:t>25A31A04E7</a:t>
            </a:r>
          </a:p>
          <a:p>
            <a:pPr algn="l"/>
            <a:r>
              <a:rPr lang="en-IN" sz="2400" dirty="0">
                <a:solidFill>
                  <a:schemeClr val="tx1"/>
                </a:solidFill>
              </a:rPr>
              <a:t>P.PARNIKA</a:t>
            </a:r>
          </a:p>
          <a:p>
            <a:pPr algn="l"/>
            <a:r>
              <a:rPr lang="en-IN" sz="2400" dirty="0">
                <a:solidFill>
                  <a:schemeClr val="tx1"/>
                </a:solidFill>
              </a:rPr>
              <a:t>25A31A04E8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F18A02-E57F-650D-754B-127E6F3458CC}"/>
              </a:ext>
            </a:extLst>
          </p:cNvPr>
          <p:cNvSpPr txBox="1"/>
          <p:nvPr/>
        </p:nvSpPr>
        <p:spPr>
          <a:xfrm>
            <a:off x="6646027" y="3628594"/>
            <a:ext cx="45262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HP Simplified" panose="020B0604020204020204" pitchFamily="34" charset="0"/>
              </a:rPr>
              <a:t>K.BHARATH CHANDRA </a:t>
            </a:r>
          </a:p>
          <a:p>
            <a:r>
              <a:rPr lang="en-IN" sz="2000" dirty="0">
                <a:latin typeface="HP Simplified" panose="020B0604020204020204" pitchFamily="34" charset="0"/>
              </a:rPr>
              <a:t>25A31A04H9</a:t>
            </a:r>
          </a:p>
          <a:p>
            <a:endParaRPr lang="en-IN" sz="2000" dirty="0">
              <a:latin typeface="HP Simplified" panose="020B0604020204020204" pitchFamily="34" charset="0"/>
            </a:endParaRPr>
          </a:p>
          <a:p>
            <a:r>
              <a:rPr lang="en-IN" sz="2000" dirty="0">
                <a:latin typeface="HP Simplified" panose="020B0604020204020204" pitchFamily="34" charset="0"/>
              </a:rPr>
              <a:t>K.BALA MAHESH</a:t>
            </a:r>
          </a:p>
          <a:p>
            <a:r>
              <a:rPr lang="en-IN" sz="2000" dirty="0">
                <a:latin typeface="HP Simplified" panose="020B0604020204020204" pitchFamily="34" charset="0"/>
              </a:rPr>
              <a:t>25A31A04H8</a:t>
            </a:r>
          </a:p>
        </p:txBody>
      </p:sp>
    </p:spTree>
    <p:extLst>
      <p:ext uri="{BB962C8B-B14F-4D97-AF65-F5344CB8AC3E}">
        <p14:creationId xmlns:p14="http://schemas.microsoft.com/office/powerpoint/2010/main" val="2617551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E9679-76DD-B561-0BE3-4A532810F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895" y="724545"/>
            <a:ext cx="5823356" cy="725214"/>
          </a:xfrm>
        </p:spPr>
        <p:txBody>
          <a:bodyPr/>
          <a:lstStyle/>
          <a:p>
            <a:r>
              <a:rPr lang="en-IN" dirty="0">
                <a:latin typeface="Arial Black" panose="020B0A04020102020204" pitchFamily="34" charset="0"/>
              </a:rPr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D2C3EE-BCE2-05F3-53F1-FFA58686D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15883" y="1715766"/>
            <a:ext cx="7028172" cy="5733531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HP Simplified" panose="020B0604020204020204" pitchFamily="34" charset="0"/>
              </a:rPr>
              <a:t>Physics laboratory experiments involve frequent mathematical calculations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HP Simplified" panose="020B0604020204020204" pitchFamily="34" charset="0"/>
              </a:rPr>
              <a:t>Manual calculations are time-consuming and prone to errors.</a:t>
            </a:r>
          </a:p>
          <a:p>
            <a:endParaRPr lang="en-US" dirty="0">
              <a:latin typeface="HP Simplified" panose="020B06040202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HP Simplified" panose="020B0604020204020204" pitchFamily="34" charset="0"/>
              </a:rPr>
              <a:t>A Physics Lab Calculator is developed using C language to simplify these calculations.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HP Simplified" panose="020B0604020204020204" pitchFamily="34" charset="0"/>
              </a:rPr>
              <a:t>The program performs common physics calculations quickly and accurately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HP Simplified" panose="020B0604020204020204" pitchFamily="34" charset="0"/>
              </a:rPr>
              <a:t>           It uses standard physics formulas required in laboratory experiments.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B03E91AB-EF03-82D3-726C-72844424B56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412" t="-1605" r="36896" b="1605"/>
          <a:stretch>
            <a:fillRect/>
          </a:stretch>
        </p:blipFill>
        <p:spPr>
          <a:xfrm>
            <a:off x="7442200" y="517525"/>
            <a:ext cx="3254375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05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7B27B4EF-6195-4FE6-78C2-0F051D6414A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-761" t="-963" r="38843" b="963"/>
          <a:stretch>
            <a:fillRect/>
          </a:stretch>
        </p:blipFill>
        <p:spPr>
          <a:xfrm>
            <a:off x="7499617" y="634539"/>
            <a:ext cx="3255358" cy="51816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250D7-ACAC-C7C9-CB5E-D2703BB33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017985"/>
            <a:ext cx="7210096" cy="5675587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latin typeface="HP Simplified" panose="020B0604020204020204" pitchFamily="34" charset="0"/>
              </a:rPr>
              <a:t> The calculator is menu-driven and easy to use. </a:t>
            </a:r>
          </a:p>
          <a:p>
            <a:endParaRPr lang="en-US" sz="1800" dirty="0">
              <a:latin typeface="HP Simplified" panose="020B06040202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latin typeface="HP Simplified" panose="020B0604020204020204" pitchFamily="34" charset="0"/>
              </a:rPr>
              <a:t> It reduces human errors during experimental calculations.</a:t>
            </a:r>
          </a:p>
          <a:p>
            <a:endParaRPr lang="en-US" sz="1800" dirty="0">
              <a:latin typeface="HP Simplified" panose="020B06040202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latin typeface="HP Simplified" panose="020B0604020204020204" pitchFamily="34" charset="0"/>
              </a:rPr>
              <a:t>The project helps students understand the practical application of C programming.</a:t>
            </a:r>
          </a:p>
          <a:p>
            <a:endParaRPr lang="en-US" sz="1800" dirty="0">
              <a:latin typeface="HP Simplified" panose="020B06040202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latin typeface="HP Simplified" panose="020B0604020204020204" pitchFamily="34" charset="0"/>
              </a:rPr>
              <a:t>Basic C concepts like variables, loops, functions, and conditionals are used.</a:t>
            </a:r>
          </a:p>
        </p:txBody>
      </p:sp>
    </p:spTree>
    <p:extLst>
      <p:ext uri="{BB962C8B-B14F-4D97-AF65-F5344CB8AC3E}">
        <p14:creationId xmlns:p14="http://schemas.microsoft.com/office/powerpoint/2010/main" val="2234582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8011BEB-7FA7-ECAB-826F-A3AC40BC9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465" y="0"/>
            <a:ext cx="5934969" cy="2023254"/>
          </a:xfrm>
        </p:spPr>
        <p:txBody>
          <a:bodyPr>
            <a:normAutofit/>
          </a:bodyPr>
          <a:lstStyle/>
          <a:p>
            <a:r>
              <a:rPr lang="en-IN" sz="4800" b="1" dirty="0"/>
              <a:t>OBJECTIVES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C985F-BC2F-14E3-8A0F-06F76D06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dirty="0">
                <a:latin typeface="HP Simplified" panose="020B0604020204020204" pitchFamily="34" charset="0"/>
              </a:rPr>
              <a:t>To implement standard physics equations such as velocity, acceleration, force, energy, power, etc.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dirty="0">
                <a:latin typeface="HP Simplified" panose="020B0604020204020204" pitchFamily="34" charset="0"/>
              </a:rPr>
              <a:t>To improve understanding of C programming concepts like functions, loops, and conditional statements.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dirty="0">
                <a:latin typeface="HP Simplified" panose="020B0604020204020204" pitchFamily="34" charset="0"/>
              </a:rPr>
              <a:t>To provide a user-friendly, menu-driven program for easy operation.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>
                <a:latin typeface="HP Simplified" panose="020B0604020204020204" pitchFamily="34" charset="0"/>
              </a:rPr>
              <a:t>To apply theoretical physics knowledge in a practical programming environment.</a:t>
            </a:r>
            <a:r>
              <a:rPr lang="en-IN" sz="1800" dirty="0">
                <a:latin typeface="HP Simplified" panose="020B0604020204020204" pitchFamily="34" charset="0"/>
              </a:rPr>
              <a:t>.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D2F8EA7B-1871-511A-2226-2AD43FFD434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9406" r="33705"/>
          <a:stretch>
            <a:fillRect/>
          </a:stretch>
        </p:blipFill>
        <p:spPr>
          <a:xfrm>
            <a:off x="7424803" y="609601"/>
            <a:ext cx="3255358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520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CC088B8-BE15-51D7-5207-6AFBD6EA297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5720" t="803" r="39038" b="-803"/>
          <a:stretch>
            <a:fillRect/>
          </a:stretch>
        </p:blipFill>
        <p:spPr>
          <a:xfrm>
            <a:off x="7424803" y="609601"/>
            <a:ext cx="3255358" cy="51816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31945-D64D-1080-348F-1D76A2751F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94290" y="2144110"/>
            <a:ext cx="6589986" cy="5538952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/>
              <a:t>To enhance problem-solving and logical thinking skills of students.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/>
              <a:t>To apply theoretical physics knowledge in a practical programming environment.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/>
              <a:t>To make physics calculations accurate, fast, and reliable using software tools.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04869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B958-154E-8D8C-22D7-F7CFBE764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 Black" panose="020B0A04020102020204" pitchFamily="34" charset="0"/>
              </a:rPr>
              <a:t>Program </a:t>
            </a:r>
            <a:r>
              <a:rPr lang="en-IN" dirty="0" err="1">
                <a:latin typeface="Arial Black" panose="020B0A04020102020204" pitchFamily="34" charset="0"/>
              </a:rPr>
              <a:t>StructurE</a:t>
            </a:r>
            <a:br>
              <a:rPr lang="en-IN" dirty="0"/>
            </a:br>
            <a:endParaRPr lang="en-IN" b="1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CAE303A-837A-BA71-64F9-E49EC50CF7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6466" r="2646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61F5AA-2919-1CB2-11BE-E9F46B416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128058"/>
            <a:ext cx="7281949" cy="4239491"/>
          </a:xfrm>
        </p:spPr>
        <p:txBody>
          <a:bodyPr>
            <a:normAutofit/>
          </a:bodyPr>
          <a:lstStyle/>
          <a:p>
            <a:endParaRPr lang="en-IN" sz="1400" dirty="0"/>
          </a:p>
          <a:p>
            <a:r>
              <a:rPr lang="en-IN" sz="1800" b="1" dirty="0">
                <a:latin typeface="HP Simplified" panose="020B0604020204020204" pitchFamily="34" charset="0"/>
              </a:rPr>
              <a:t>Uses  header files: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 err="1">
                <a:latin typeface="HP Simplified" panose="020B0604020204020204" pitchFamily="34" charset="0"/>
              </a:rPr>
              <a:t>stdio.h</a:t>
            </a:r>
            <a:r>
              <a:rPr lang="en-IN" sz="1800" dirty="0">
                <a:latin typeface="HP Simplified" panose="020B0604020204020204" pitchFamily="34" charset="0"/>
              </a:rPr>
              <a:t> for input/output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 err="1">
                <a:latin typeface="HP Simplified" panose="020B0604020204020204" pitchFamily="34" charset="0"/>
              </a:rPr>
              <a:t>math.h</a:t>
            </a:r>
            <a:r>
              <a:rPr lang="en-IN" sz="1800" dirty="0">
                <a:latin typeface="HP Simplified" panose="020B0604020204020204" pitchFamily="34" charset="0"/>
              </a:rPr>
              <a:t> for mathematical operations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>
                <a:latin typeface="HP Simplified" panose="020B0604020204020204" pitchFamily="34" charset="0"/>
              </a:rPr>
              <a:t>Program is menu-driven</a:t>
            </a:r>
          </a:p>
          <a:p>
            <a:r>
              <a:rPr lang="en-IN" sz="1800" b="1" dirty="0">
                <a:latin typeface="HP Simplified" panose="020B0604020204020204" pitchFamily="34" charset="0"/>
              </a:rPr>
              <a:t>Uses</a:t>
            </a:r>
            <a:r>
              <a:rPr lang="en-IN" sz="1800" dirty="0">
                <a:latin typeface="HP Simplified" panose="020B0604020204020204" pitchFamily="34" charset="0"/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>
                <a:latin typeface="HP Simplified" panose="020B0604020204020204" pitchFamily="34" charset="0"/>
              </a:rPr>
              <a:t>do-while loop for repetition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>
                <a:latin typeface="HP Simplified" panose="020B0604020204020204" pitchFamily="34" charset="0"/>
              </a:rPr>
              <a:t>switch-case for menu selection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>
                <a:latin typeface="HP Simplified" panose="020B0604020204020204" pitchFamily="34" charset="0"/>
              </a:rPr>
              <a:t>Separate user-defined functions for each calculation</a:t>
            </a:r>
          </a:p>
        </p:txBody>
      </p:sp>
    </p:spTree>
    <p:extLst>
      <p:ext uri="{BB962C8B-B14F-4D97-AF65-F5344CB8AC3E}">
        <p14:creationId xmlns:p14="http://schemas.microsoft.com/office/powerpoint/2010/main" val="2676364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2CD09-10B7-C365-6400-3DB58A289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of the Program</a:t>
            </a:r>
            <a:br>
              <a:rPr lang="en-US" dirty="0"/>
            </a:br>
            <a:endParaRPr lang="en-IN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EE2F022-710A-6AE8-DBAD-A74731CFC6C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2315" r="3231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3968FC-9C92-E2A7-5563-EBF315119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360816"/>
            <a:ext cx="6391543" cy="4330932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dirty="0"/>
              <a:t>Menu is displayed with calculation options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dirty="0"/>
              <a:t>User selects the required operation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dirty="0"/>
              <a:t>Program asks for necessary input values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dirty="0"/>
              <a:t>Appropriate function is called: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b="1" dirty="0"/>
              <a:t>Velocity</a:t>
            </a:r>
            <a:r>
              <a:rPr lang="en-US" sz="1800" dirty="0"/>
              <a:t> = Distance / Time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b="1" dirty="0"/>
              <a:t>Acceleration </a:t>
            </a:r>
            <a:r>
              <a:rPr lang="en-US" sz="1800" dirty="0"/>
              <a:t>= (Final − Initial Velocity) / Time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800" b="1" dirty="0"/>
              <a:t>Kinetic Energy </a:t>
            </a:r>
            <a:r>
              <a:rPr lang="en-US" sz="1800" dirty="0"/>
              <a:t>= ½ × m × v²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dirty="0"/>
              <a:t>Result is displayed on the screen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dirty="0"/>
              <a:t>Program continues until Exit is selected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864011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D4A76-1216-75B2-46E1-1178BEE7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P Simplified" panose="020B0604020204020204" pitchFamily="34" charset="0"/>
              </a:rPr>
              <a:t>Advantages</a:t>
            </a:r>
            <a:endParaRPr lang="en-IN" b="1" dirty="0">
              <a:latin typeface="HP Simplified" panose="020B0604020204020204" pitchFamily="34" charset="0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0E6B0F1-CE2E-BA21-02E7-26B0C6A51C2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46180" t="2648" r="11397" b="-2648"/>
          <a:stretch>
            <a:fillRect/>
          </a:stretch>
        </p:blipFill>
        <p:spPr>
          <a:xfrm>
            <a:off x="7424803" y="609601"/>
            <a:ext cx="3255358" cy="51816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E7E7F4-A528-03D8-D99F-E3767221EF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0902" y="2632852"/>
            <a:ext cx="5867841" cy="3319061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Fast and accurate calculations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Reduces human errors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Easy to use and understand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Improves coding and problem-solving skills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625204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E584E-55AB-81A3-7BCC-FCCB6D72E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P Simplified" panose="020B0604020204020204" pitchFamily="34" charset="0"/>
              </a:rPr>
              <a:t>Conclusion</a:t>
            </a:r>
            <a:endParaRPr lang="en-IN" b="1" dirty="0">
              <a:latin typeface="HP Simplified" panose="020B0604020204020204" pitchFamily="34" charset="0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D0624BE-68EA-C873-C5BE-B2CA7637EA8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8585" t="-4412" r="6565" b="4412"/>
          <a:stretch>
            <a:fillRect/>
          </a:stretch>
        </p:blipFill>
        <p:spPr>
          <a:xfrm>
            <a:off x="7424803" y="609601"/>
            <a:ext cx="3255358" cy="51816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8DB5DF-A762-8ECE-46B2-457ECA168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3702" y="2632852"/>
            <a:ext cx="6325041" cy="4033955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The Physics Lab Calculator is a simple and efficient tool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Combines physics concepts with C programming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Useful for students during lab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819630401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435B0DC78564F4B82DD69BBEBAF973E" ma:contentTypeVersion="5" ma:contentTypeDescription="Create a new document." ma:contentTypeScope="" ma:versionID="2fb6367c62e7517793562f8f71c54e79">
  <xsd:schema xmlns:xsd="http://www.w3.org/2001/XMLSchema" xmlns:xs="http://www.w3.org/2001/XMLSchema" xmlns:p="http://schemas.microsoft.com/office/2006/metadata/properties" xmlns:ns3="9caa4048-c9c6-4c47-96b3-20bff02eeac6" targetNamespace="http://schemas.microsoft.com/office/2006/metadata/properties" ma:root="true" ma:fieldsID="ac4a95001be952a758f5a64d4de54ba2" ns3:_="">
    <xsd:import namespace="9caa4048-c9c6-4c47-96b3-20bff02eeac6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aa4048-c9c6-4c47-96b3-20bff02eeac6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caa4048-c9c6-4c47-96b3-20bff02eeac6" xsi:nil="true"/>
  </documentManagement>
</p:properties>
</file>

<file path=customXml/itemProps1.xml><?xml version="1.0" encoding="utf-8"?>
<ds:datastoreItem xmlns:ds="http://schemas.openxmlformats.org/officeDocument/2006/customXml" ds:itemID="{55310831-69F9-4CA2-8FC8-8D3E35BFC5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caa4048-c9c6-4c47-96b3-20bff02eeac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8D6679-D9AB-4E9B-B44A-9675E394776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85C1E3B-176D-4C50-A2B6-899A166F8C2D}">
  <ds:schemaRefs>
    <ds:schemaRef ds:uri="9caa4048-c9c6-4c47-96b3-20bff02eeac6"/>
    <ds:schemaRef ds:uri="http://schemas.microsoft.com/office/2006/documentManagement/types"/>
    <ds:schemaRef ds:uri="http://purl.org/dc/terms/"/>
    <ds:schemaRef ds:uri="http://www.w3.org/XML/1998/namespace"/>
    <ds:schemaRef ds:uri="http://purl.org/dc/elements/1.1/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154</TotalTime>
  <Words>360</Words>
  <Application>Microsoft Office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Algerian</vt:lpstr>
      <vt:lpstr>Arial</vt:lpstr>
      <vt:lpstr>Arial Black</vt:lpstr>
      <vt:lpstr>Courier New</vt:lpstr>
      <vt:lpstr>HP Simplified</vt:lpstr>
      <vt:lpstr>Tw Cen MT</vt:lpstr>
      <vt:lpstr>Wingdings</vt:lpstr>
      <vt:lpstr>Droplet</vt:lpstr>
      <vt:lpstr>ENGINEERING PHYSICS LAB CALCULATOR</vt:lpstr>
      <vt:lpstr>INTRODUCTION</vt:lpstr>
      <vt:lpstr>PowerPoint Presentation</vt:lpstr>
      <vt:lpstr>OBJECTIVES</vt:lpstr>
      <vt:lpstr>PowerPoint Presentation</vt:lpstr>
      <vt:lpstr>Program StructurE </vt:lpstr>
      <vt:lpstr>Working of the Program </vt:lpstr>
      <vt:lpstr>Advantages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Sri narayan Neredimilli</dc:creator>
  <cp:lastModifiedBy>Sri narayan Neredimilli</cp:lastModifiedBy>
  <cp:revision>1</cp:revision>
  <dcterms:created xsi:type="dcterms:W3CDTF">2025-12-22T11:46:31Z</dcterms:created>
  <dcterms:modified xsi:type="dcterms:W3CDTF">2025-12-22T14:21:07Z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0x010100B435B0DC78564F4B82DD69BBEBAF973E</vt:lpwstr>
  </property>
</Properties>
</file>

<file path=docProps/thumbnail.jpeg>
</file>